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maeill" initials="E" lastIdx="4" clrIdx="0">
    <p:extLst>
      <p:ext uri="{19B8F6BF-5375-455C-9EA6-DF929625EA0E}">
        <p15:presenceInfo xmlns:p15="http://schemas.microsoft.com/office/powerpoint/2012/main" userId="bad0129d5e69a89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3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8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80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760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72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5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578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5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52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27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38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97424-0BAD-4143-A1FF-0BC3A2043582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2A953-E277-4496-95FE-4BB4F0E73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4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While loops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40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75861"/>
            <a:ext cx="10515600" cy="550110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While loops are similar to for loops, but have less functionality. A while loop continues executing the while block as long as the condition in the while remains true. For example, the following code will execute exactly ten times: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pt-BR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 </a:t>
            </a:r>
            <a:r>
              <a:rPr lang="pt-BR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=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pt-BR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pt-BR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pt-BR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while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(n </a:t>
            </a:r>
            <a:r>
              <a:rPr lang="pt-BR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pt-BR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n</a:t>
            </a:r>
            <a:r>
              <a:rPr lang="pt-BR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++</a:t>
            </a: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pt-BR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4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3913"/>
            <a:ext cx="10515600" cy="518305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While loops can also execute infinitely if a condition is given which always evaluates as true (non-zero):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while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do something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76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directives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There are two important loop directives that are used in conjunction with all loop types in C - the </a:t>
            </a:r>
            <a:r>
              <a:rPr lang="en-US" b="1" dirty="0" smtClean="0">
                <a:solidFill>
                  <a:schemeClr val="accent2"/>
                </a:solidFill>
              </a:rPr>
              <a:t>break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chemeClr val="accent2"/>
                </a:solidFill>
              </a:rPr>
              <a:t>continue</a:t>
            </a:r>
            <a:r>
              <a:rPr lang="en-US" dirty="0" smtClean="0"/>
              <a:t> directives.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38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break directive halts a loop after ten loops, even though the while loop never finishes: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=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while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(1)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n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++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if (n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==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break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23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10611678" cy="51550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In the following code, the continue directive causes the </a:t>
            </a:r>
            <a:r>
              <a:rPr lang="en-US" dirty="0" err="1" smtClean="0"/>
              <a:t>printf</a:t>
            </a:r>
            <a:r>
              <a:rPr lang="en-US" dirty="0" smtClean="0"/>
              <a:t> command to be skipped, so that only even numbers are printed out: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=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while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(n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n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++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check that n is odd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if (n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%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==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go back to the start of the while block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smtClean="0">
                <a:solidFill>
                  <a:schemeClr val="accent2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continue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we reach this code only if n is even */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"The number %d is even.\n"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n);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835" y="1690688"/>
            <a:ext cx="11251095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b="1" dirty="0" smtClean="0"/>
              <a:t>array</a:t>
            </a:r>
            <a:r>
              <a:rPr lang="en-US" sz="2400" dirty="0" smtClean="0"/>
              <a:t> variable consists of a sequence of ten numbers. Inside the while loop, you must write two </a:t>
            </a:r>
            <a:r>
              <a:rPr lang="en-US" sz="2400" b="1" dirty="0" smtClean="0"/>
              <a:t>if</a:t>
            </a:r>
            <a:r>
              <a:rPr lang="en-US" sz="2400" dirty="0" smtClean="0"/>
              <a:t> conditions, which change the flow of the loop in the following manner (without changing the </a:t>
            </a:r>
            <a:r>
              <a:rPr lang="en-US" sz="2400" b="1" dirty="0" err="1" smtClean="0"/>
              <a:t>printf</a:t>
            </a:r>
            <a:r>
              <a:rPr lang="en-US" sz="2400" dirty="0" smtClean="0"/>
              <a:t> command):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000" dirty="0" smtClean="0"/>
              <a:t>    If the current number which is about to printed is less than 5, don't print it.</a:t>
            </a:r>
          </a:p>
          <a:p>
            <a:r>
              <a:rPr lang="en-US" sz="2000" dirty="0" smtClean="0"/>
              <a:t>    If the current number which is about to printed is greater than 10, don't print it and stop the loop.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Notice that if you do not advance the iterator variable </a:t>
            </a:r>
            <a:r>
              <a:rPr lang="en-US" sz="2400" b="1" dirty="0" err="1" smtClean="0"/>
              <a:t>i</a:t>
            </a:r>
            <a:r>
              <a:rPr lang="en-US" sz="2400" dirty="0" smtClean="0"/>
              <a:t> and use the </a:t>
            </a:r>
            <a:r>
              <a:rPr lang="en-US" sz="2400" b="1" dirty="0" smtClean="0"/>
              <a:t>continue</a:t>
            </a:r>
            <a:r>
              <a:rPr lang="en-US" sz="2400" dirty="0" smtClean="0"/>
              <a:t> derivative, you will get stuck in an infinite loop.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3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378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Cascadia Code</vt:lpstr>
      <vt:lpstr>Office Theme</vt:lpstr>
      <vt:lpstr>While loops</vt:lpstr>
      <vt:lpstr>PowerPoint Presentation</vt:lpstr>
      <vt:lpstr>PowerPoint Presentation</vt:lpstr>
      <vt:lpstr>Loop directives</vt:lpstr>
      <vt:lpstr>break </vt:lpstr>
      <vt:lpstr>continue 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Esmaeill</dc:creator>
  <cp:lastModifiedBy>Esmaeill</cp:lastModifiedBy>
  <cp:revision>20</cp:revision>
  <dcterms:created xsi:type="dcterms:W3CDTF">2022-10-19T16:35:58Z</dcterms:created>
  <dcterms:modified xsi:type="dcterms:W3CDTF">2022-10-19T17:47:01Z</dcterms:modified>
</cp:coreProperties>
</file>